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9EC847-B720-23FE-0614-347F7879A63B}" v="26" dt="2022-03-23T17:02:26.010"/>
    <p1510:client id="{FE5F15EA-4FA0-8797-42A1-D71A12AADFA8}" v="2" dt="2022-03-23T17:04:08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2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1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10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79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79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3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8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2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8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4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35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902" r:id="rId6"/>
    <p:sldLayoutId id="2147483897" r:id="rId7"/>
    <p:sldLayoutId id="2147483898" r:id="rId8"/>
    <p:sldLayoutId id="2147483899" r:id="rId9"/>
    <p:sldLayoutId id="2147483901" r:id="rId10"/>
    <p:sldLayoutId id="214748390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5" name="Rectangle 35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Aerial view of river">
            <a:extLst>
              <a:ext uri="{FF2B5EF4-FFF2-40B4-BE49-F238E27FC236}">
                <a16:creationId xmlns:a16="http://schemas.microsoft.com/office/drawing/2014/main" id="{564AB75B-F319-C76A-A14A-0C6ACB97B5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853673"/>
            <a:ext cx="4023360" cy="500479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7200" dirty="0"/>
              <a:t>Gideon v. Wainwright (1963)</a:t>
            </a:r>
            <a:br>
              <a:rPr lang="en-US" sz="7200" dirty="0"/>
            </a:br>
            <a:br>
              <a:rPr lang="en-US" sz="7200" dirty="0"/>
            </a:br>
            <a:endParaRPr lang="en-US" sz="7200"/>
          </a:p>
          <a:p>
            <a:endParaRPr lang="en-US" sz="7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/>
              <a:t>Issue: Does the Constitution require that any individual charged with a felony, but unable to pay for a lawyer, be guaranteed the free assistance of legal counsel?</a:t>
            </a:r>
            <a:br>
              <a:rPr lang="en-US" sz="2600" dirty="0"/>
            </a:br>
            <a:br>
              <a:rPr lang="en-US" sz="2600" dirty="0"/>
            </a:br>
            <a:r>
              <a:rPr lang="en-US" sz="2600"/>
              <a:t>Result: Yes, according to a unanimous Supreme Court. The Court held that the Sixth Amendment right to assistance of counsel applies to criminal state trials and that "lawyers in criminal court are necessities, not luxuries."</a:t>
            </a:r>
            <a:br>
              <a:rPr lang="en-US" sz="2600" dirty="0"/>
            </a:br>
            <a:br>
              <a:rPr lang="en-US" sz="2600" dirty="0"/>
            </a:br>
            <a:r>
              <a:rPr lang="en-US" sz="2600"/>
              <a:t>Importance: Along with the right to assistance for state criminal defendants, the </a:t>
            </a:r>
            <a:r>
              <a:rPr lang="en-US" sz="2600" i="1"/>
              <a:t>Gideon</a:t>
            </a:r>
            <a:r>
              <a:rPr lang="en-US" sz="2600"/>
              <a:t> decision had the effect of expanding public defender systems across the country.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ea typeface="+mn-lt"/>
                <a:cs typeface="+mn-lt"/>
              </a:rPr>
              <a:t>https://www.americanbar.org/groups/public_education/programs/constitution_day/landmark-cases/</a:t>
            </a:r>
            <a:endParaRPr lang="en-US" sz="2600" dirty="0"/>
          </a:p>
        </p:txBody>
      </p:sp>
      <p:sp>
        <p:nvSpPr>
          <p:cNvPr id="46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A picture containing text, newspaper&#10;&#10;Description automatically generated">
            <a:extLst>
              <a:ext uri="{FF2B5EF4-FFF2-40B4-BE49-F238E27FC236}">
                <a16:creationId xmlns:a16="http://schemas.microsoft.com/office/drawing/2014/main" id="{4E3577CA-7F1E-A344-3DFA-3955B3001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8" y="3579019"/>
            <a:ext cx="1876425" cy="243840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6A850536-B4D0-20CE-BE0D-D3E6F2CD7A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0781" y="3586163"/>
            <a:ext cx="2381251" cy="241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SketchyVTI</vt:lpstr>
      <vt:lpstr>Gideon v. Wainwright (1963)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</cp:revision>
  <dcterms:created xsi:type="dcterms:W3CDTF">2022-03-23T16:55:21Z</dcterms:created>
  <dcterms:modified xsi:type="dcterms:W3CDTF">2022-03-23T17:04:10Z</dcterms:modified>
</cp:coreProperties>
</file>